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kv" ContentType="video/unknown"/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</p:sldMasterIdLst>
  <p:sldIdLst>
    <p:sldId id="256" r:id="rId2"/>
    <p:sldId id="257" r:id="rId3"/>
    <p:sldId id="266" r:id="rId4"/>
    <p:sldId id="275" r:id="rId5"/>
    <p:sldId id="290" r:id="rId6"/>
    <p:sldId id="276" r:id="rId7"/>
    <p:sldId id="277" r:id="rId8"/>
    <p:sldId id="278" r:id="rId9"/>
    <p:sldId id="273" r:id="rId10"/>
    <p:sldId id="285" r:id="rId11"/>
    <p:sldId id="274" r:id="rId12"/>
    <p:sldId id="284" r:id="rId13"/>
    <p:sldId id="283" r:id="rId14"/>
    <p:sldId id="279" r:id="rId15"/>
    <p:sldId id="280" r:id="rId16"/>
    <p:sldId id="282" r:id="rId17"/>
    <p:sldId id="286" r:id="rId18"/>
    <p:sldId id="287" r:id="rId19"/>
    <p:sldId id="288" r:id="rId20"/>
    <p:sldId id="289" r:id="rId21"/>
    <p:sldId id="272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4660"/>
  </p:normalViewPr>
  <p:slideViewPr>
    <p:cSldViewPr snapToGrid="0">
      <p:cViewPr varScale="1">
        <p:scale>
          <a:sx n="73" d="100"/>
          <a:sy n="73" d="100"/>
        </p:scale>
        <p:origin x="763" y="53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FC990-9161-4A59-BC4E-65934305C3A5}" type="datetimeFigureOut">
              <a:rPr lang="es-ES" smtClean="0"/>
              <a:t>10/04/2024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21AE9-FF73-4986-8B84-8409453C9C9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752701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FC990-9161-4A59-BC4E-65934305C3A5}" type="datetimeFigureOut">
              <a:rPr lang="es-ES" smtClean="0"/>
              <a:t>10/04/2024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21AE9-FF73-4986-8B84-8409453C9C9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980719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FC990-9161-4A59-BC4E-65934305C3A5}" type="datetimeFigureOut">
              <a:rPr lang="es-ES" smtClean="0"/>
              <a:t>10/04/2024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21AE9-FF73-4986-8B84-8409453C9C9E}" type="slidenum">
              <a:rPr lang="es-ES" smtClean="0"/>
              <a:t>‹Nº›</a:t>
            </a:fld>
            <a:endParaRPr lang="es-E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984253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FC990-9161-4A59-BC4E-65934305C3A5}" type="datetimeFigureOut">
              <a:rPr lang="es-ES" smtClean="0"/>
              <a:t>10/04/2024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21AE9-FF73-4986-8B84-8409453C9C9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595206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FC990-9161-4A59-BC4E-65934305C3A5}" type="datetimeFigureOut">
              <a:rPr lang="es-ES" smtClean="0"/>
              <a:t>10/04/2024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21AE9-FF73-4986-8B84-8409453C9C9E}" type="slidenum">
              <a:rPr lang="es-ES" smtClean="0"/>
              <a:t>‹Nº›</a:t>
            </a:fld>
            <a:endParaRPr lang="es-E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1608037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FC990-9161-4A59-BC4E-65934305C3A5}" type="datetimeFigureOut">
              <a:rPr lang="es-ES" smtClean="0"/>
              <a:t>10/04/2024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21AE9-FF73-4986-8B84-8409453C9C9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856256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FC990-9161-4A59-BC4E-65934305C3A5}" type="datetimeFigureOut">
              <a:rPr lang="es-ES" smtClean="0"/>
              <a:t>10/04/2024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21AE9-FF73-4986-8B84-8409453C9C9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6714822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FC990-9161-4A59-BC4E-65934305C3A5}" type="datetimeFigureOut">
              <a:rPr lang="es-ES" smtClean="0"/>
              <a:t>10/04/2024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21AE9-FF73-4986-8B84-8409453C9C9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911689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FC990-9161-4A59-BC4E-65934305C3A5}" type="datetimeFigureOut">
              <a:rPr lang="es-ES" smtClean="0"/>
              <a:t>10/04/2024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21AE9-FF73-4986-8B84-8409453C9C9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960670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FC990-9161-4A59-BC4E-65934305C3A5}" type="datetimeFigureOut">
              <a:rPr lang="es-ES" smtClean="0"/>
              <a:t>10/04/2024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21AE9-FF73-4986-8B84-8409453C9C9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774139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FC990-9161-4A59-BC4E-65934305C3A5}" type="datetimeFigureOut">
              <a:rPr lang="es-ES" smtClean="0"/>
              <a:t>10/04/2024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21AE9-FF73-4986-8B84-8409453C9C9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231513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FC990-9161-4A59-BC4E-65934305C3A5}" type="datetimeFigureOut">
              <a:rPr lang="es-ES" smtClean="0"/>
              <a:t>10/04/2024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21AE9-FF73-4986-8B84-8409453C9C9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475435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FC990-9161-4A59-BC4E-65934305C3A5}" type="datetimeFigureOut">
              <a:rPr lang="es-ES" smtClean="0"/>
              <a:t>10/04/2024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21AE9-FF73-4986-8B84-8409453C9C9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35587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FC990-9161-4A59-BC4E-65934305C3A5}" type="datetimeFigureOut">
              <a:rPr lang="es-ES" smtClean="0"/>
              <a:t>10/04/2024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21AE9-FF73-4986-8B84-8409453C9C9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453447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FC990-9161-4A59-BC4E-65934305C3A5}" type="datetimeFigureOut">
              <a:rPr lang="es-ES" smtClean="0"/>
              <a:t>10/04/2024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21AE9-FF73-4986-8B84-8409453C9C9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136249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21AE9-FF73-4986-8B84-8409453C9C9E}" type="slidenum">
              <a:rPr lang="es-ES" smtClean="0"/>
              <a:t>‹Nº›</a:t>
            </a:fld>
            <a:endParaRPr lang="es-E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FC990-9161-4A59-BC4E-65934305C3A5}" type="datetimeFigureOut">
              <a:rPr lang="es-ES" smtClean="0"/>
              <a:t>10/04/2024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547030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5FC990-9161-4A59-BC4E-65934305C3A5}" type="datetimeFigureOut">
              <a:rPr lang="es-ES" smtClean="0"/>
              <a:t>10/04/2024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48421AE9-FF73-4986-8B84-8409453C9C9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479317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kv"/><Relationship Id="rId1" Type="http://schemas.microsoft.com/office/2007/relationships/media" Target="../media/media3.mkv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9D7075-DA62-2247-EA7F-612F75F5BF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718" y="974267"/>
            <a:ext cx="9144000" cy="1090320"/>
          </a:xfrm>
        </p:spPr>
        <p:txBody>
          <a:bodyPr>
            <a:noAutofit/>
          </a:bodyPr>
          <a:lstStyle/>
          <a:p>
            <a:r>
              <a:rPr lang="es-MX" sz="8800" dirty="0"/>
              <a:t>UNGSNet</a:t>
            </a:r>
            <a:endParaRPr lang="es-ES" sz="8800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40E0248-4505-CC68-A3CE-ACD9E50D3D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9904" y="2450304"/>
            <a:ext cx="9144000" cy="938310"/>
          </a:xfrm>
        </p:spPr>
        <p:txBody>
          <a:bodyPr>
            <a:normAutofit fontScale="77500" lnSpcReduction="20000"/>
          </a:bodyPr>
          <a:lstStyle/>
          <a:p>
            <a:r>
              <a:rPr lang="es-MX" sz="3600" dirty="0"/>
              <a:t>Trabajo Práctico Inicial</a:t>
            </a:r>
          </a:p>
          <a:p>
            <a:r>
              <a:rPr lang="es-MX" sz="3600" dirty="0"/>
              <a:t>Laboratorio de Construcción de Software</a:t>
            </a:r>
          </a:p>
          <a:p>
            <a:endParaRPr lang="es-ES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5DF504DF-D540-1202-FE15-13866A49B1C4}"/>
              </a:ext>
            </a:extLst>
          </p:cNvPr>
          <p:cNvSpPr txBox="1"/>
          <p:nvPr/>
        </p:nvSpPr>
        <p:spPr>
          <a:xfrm>
            <a:off x="168811" y="5826870"/>
            <a:ext cx="45297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/>
              <a:t>Docentes:</a:t>
            </a:r>
          </a:p>
          <a:p>
            <a:r>
              <a:rPr lang="es-MX" dirty="0"/>
              <a:t>	 Ing. Francisco Orozco De La Hoz</a:t>
            </a:r>
          </a:p>
          <a:p>
            <a:r>
              <a:rPr lang="es-MX" dirty="0"/>
              <a:t>	 Lic. Leandro Dikenstein</a:t>
            </a:r>
            <a:endParaRPr lang="es-ES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7E1AD400-1504-7D22-E93D-7041C1A882D5}"/>
              </a:ext>
            </a:extLst>
          </p:cNvPr>
          <p:cNvSpPr txBox="1"/>
          <p:nvPr/>
        </p:nvSpPr>
        <p:spPr>
          <a:xfrm>
            <a:off x="168811" y="3774332"/>
            <a:ext cx="31952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/>
              <a:t>Grupo 2:</a:t>
            </a:r>
          </a:p>
          <a:p>
            <a:r>
              <a:rPr lang="es-MX" dirty="0"/>
              <a:t>	Flavio Ybarra</a:t>
            </a:r>
          </a:p>
          <a:p>
            <a:r>
              <a:rPr lang="es-MX" dirty="0"/>
              <a:t>	Fernando Trejo</a:t>
            </a:r>
          </a:p>
          <a:p>
            <a:r>
              <a:rPr lang="es-MX" dirty="0"/>
              <a:t>	Ivan Sanchez</a:t>
            </a:r>
            <a:endParaRPr lang="es-ES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527220E8-7A1F-43A5-55B6-1203C732F1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597" y="350087"/>
            <a:ext cx="1714500" cy="1714500"/>
          </a:xfrm>
          <a:prstGeom prst="rect">
            <a:avLst/>
          </a:prstGeom>
          <a:noFill/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42A1F52B-7F6F-6DDC-1E07-9F87E0F5BF9D}"/>
              </a:ext>
            </a:extLst>
          </p:cNvPr>
          <p:cNvSpPr txBox="1"/>
          <p:nvPr/>
        </p:nvSpPr>
        <p:spPr>
          <a:xfrm>
            <a:off x="8912772" y="6288535"/>
            <a:ext cx="3110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Primer Cuatrimestre 2024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06165376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D027F8-BFD0-C4E5-1667-B22A7DA20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sz="4800" dirty="0"/>
              <a:t>COMO PENSAMOS LA AUTENTICACIÓN?</a:t>
            </a:r>
            <a:endParaRPr lang="es-ES" sz="4800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FF56E81-3D9F-8E1B-7E3D-A5AC3AA01F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sz="2400" dirty="0" err="1"/>
              <a:t>WebAuthn</a:t>
            </a:r>
            <a:endParaRPr lang="es-MX" sz="2400" dirty="0"/>
          </a:p>
          <a:p>
            <a:r>
              <a:rPr lang="es-MX" sz="2400" dirty="0" err="1"/>
              <a:t>Passage.id</a:t>
            </a:r>
            <a:endParaRPr lang="es-MX" sz="2400" dirty="0"/>
          </a:p>
          <a:p>
            <a:r>
              <a:rPr lang="es-MX" sz="2400" dirty="0"/>
              <a:t>Otras opciones</a:t>
            </a:r>
          </a:p>
          <a:p>
            <a:endParaRPr lang="es-E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0234DEC-BCCE-4613-178D-DDED14397C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3932" y="1880476"/>
            <a:ext cx="4636814" cy="4636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004908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5FF7868-5919-0EE8-A4B7-2573B6091A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 sz="4800" dirty="0"/>
              <a:t>MEJORAS</a:t>
            </a:r>
            <a:endParaRPr lang="es-ES" sz="4800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CE920C3-CF41-B3EC-A510-D274DABC30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MX" sz="2400" dirty="0"/>
              <a:t>Reconocimiento Biométrico</a:t>
            </a:r>
          </a:p>
          <a:p>
            <a:pPr lvl="1"/>
            <a:r>
              <a:rPr lang="es-ES" sz="2400" dirty="0"/>
              <a:t>Huella</a:t>
            </a:r>
          </a:p>
          <a:p>
            <a:pPr lvl="1"/>
            <a:r>
              <a:rPr lang="es-ES" sz="2400" dirty="0"/>
              <a:t>Rostro</a:t>
            </a:r>
          </a:p>
          <a:p>
            <a:pPr lvl="1"/>
            <a:r>
              <a:rPr lang="es-ES" sz="2400" dirty="0"/>
              <a:t>PIN (Versión Desktop)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8E48040-CE5B-9469-B4BB-A242040CA8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5668" y="1930400"/>
            <a:ext cx="4633362" cy="3162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899459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F5815F-47D1-F3C0-DB90-CCD595D3A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COMO SE LOGRO?</a:t>
            </a:r>
            <a:endParaRPr lang="es-ES" dirty="0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24733169-7A1E-E7A7-4796-ABA5AF21D1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270000"/>
            <a:ext cx="4985782" cy="4544996"/>
          </a:xfr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B64DF345-1B63-9EAD-9C56-AA3B9DFA64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3116" y="213202"/>
            <a:ext cx="4868955" cy="6431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371357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10">
            <a:extLst>
              <a:ext uri="{FF2B5EF4-FFF2-40B4-BE49-F238E27FC236}">
                <a16:creationId xmlns:a16="http://schemas.microsoft.com/office/drawing/2014/main" id="{4737CC04-E9F7-016E-62EA-A0B5FF96CDB4}"/>
              </a:ext>
            </a:extLst>
          </p:cNvPr>
          <p:cNvSpPr/>
          <p:nvPr/>
        </p:nvSpPr>
        <p:spPr>
          <a:xfrm>
            <a:off x="1558917" y="993143"/>
            <a:ext cx="2083982" cy="6628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AUTENTICADOR</a:t>
            </a:r>
            <a:endParaRPr lang="es-ES" dirty="0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4A83FAC1-8ECA-721D-FA69-0DD338545B00}"/>
              </a:ext>
            </a:extLst>
          </p:cNvPr>
          <p:cNvSpPr/>
          <p:nvPr/>
        </p:nvSpPr>
        <p:spPr>
          <a:xfrm>
            <a:off x="4439640" y="985161"/>
            <a:ext cx="2083982" cy="6628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CLIENTE</a:t>
            </a:r>
            <a:endParaRPr lang="es-ES" dirty="0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4708FE8E-0CFE-9345-1D75-E1DF7C7B3F35}"/>
              </a:ext>
            </a:extLst>
          </p:cNvPr>
          <p:cNvSpPr/>
          <p:nvPr/>
        </p:nvSpPr>
        <p:spPr>
          <a:xfrm>
            <a:off x="8107569" y="985161"/>
            <a:ext cx="2083982" cy="6628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SERVER WEB</a:t>
            </a:r>
            <a:endParaRPr lang="es-ES" dirty="0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938EFA20-C4F7-282D-6AC8-D1835A02A465}"/>
              </a:ext>
            </a:extLst>
          </p:cNvPr>
          <p:cNvSpPr/>
          <p:nvPr/>
        </p:nvSpPr>
        <p:spPr>
          <a:xfrm>
            <a:off x="2530549" y="2923953"/>
            <a:ext cx="170121" cy="254118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45331DBD-30A4-4061-0535-8F29A8BDA07B}"/>
              </a:ext>
            </a:extLst>
          </p:cNvPr>
          <p:cNvSpPr/>
          <p:nvPr/>
        </p:nvSpPr>
        <p:spPr>
          <a:xfrm>
            <a:off x="5481631" y="2305961"/>
            <a:ext cx="170121" cy="356687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578A968D-CCC1-14C8-E9DE-781CC0FBA606}"/>
              </a:ext>
            </a:extLst>
          </p:cNvPr>
          <p:cNvSpPr/>
          <p:nvPr/>
        </p:nvSpPr>
        <p:spPr>
          <a:xfrm>
            <a:off x="9064499" y="2305960"/>
            <a:ext cx="170121" cy="379712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8" name="Conector recto de flecha 17">
            <a:extLst>
              <a:ext uri="{FF2B5EF4-FFF2-40B4-BE49-F238E27FC236}">
                <a16:creationId xmlns:a16="http://schemas.microsoft.com/office/drawing/2014/main" id="{2E224082-0B34-1973-33D5-FE41CCBA5B81}"/>
              </a:ext>
            </a:extLst>
          </p:cNvPr>
          <p:cNvCxnSpPr/>
          <p:nvPr/>
        </p:nvCxnSpPr>
        <p:spPr>
          <a:xfrm>
            <a:off x="5651752" y="2498651"/>
            <a:ext cx="341274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Conector recto 52">
            <a:extLst>
              <a:ext uri="{FF2B5EF4-FFF2-40B4-BE49-F238E27FC236}">
                <a16:creationId xmlns:a16="http://schemas.microsoft.com/office/drawing/2014/main" id="{A371D095-078D-7A4B-2E8A-AD1F4723842F}"/>
              </a:ext>
            </a:extLst>
          </p:cNvPr>
          <p:cNvCxnSpPr/>
          <p:nvPr/>
        </p:nvCxnSpPr>
        <p:spPr>
          <a:xfrm>
            <a:off x="9234620" y="2658140"/>
            <a:ext cx="58986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Conector recto 54">
            <a:extLst>
              <a:ext uri="{FF2B5EF4-FFF2-40B4-BE49-F238E27FC236}">
                <a16:creationId xmlns:a16="http://schemas.microsoft.com/office/drawing/2014/main" id="{5A939716-C482-660E-D89B-B82A4D9D0DD1}"/>
              </a:ext>
            </a:extLst>
          </p:cNvPr>
          <p:cNvCxnSpPr>
            <a:cxnSpLocks/>
          </p:cNvCxnSpPr>
          <p:nvPr/>
        </p:nvCxnSpPr>
        <p:spPr>
          <a:xfrm>
            <a:off x="9845749" y="2658140"/>
            <a:ext cx="0" cy="56352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Conector recto de flecha 56">
            <a:extLst>
              <a:ext uri="{FF2B5EF4-FFF2-40B4-BE49-F238E27FC236}">
                <a16:creationId xmlns:a16="http://schemas.microsoft.com/office/drawing/2014/main" id="{C8741ABC-A30E-3091-2D09-F15404669DE8}"/>
              </a:ext>
            </a:extLst>
          </p:cNvPr>
          <p:cNvCxnSpPr>
            <a:cxnSpLocks/>
          </p:cNvCxnSpPr>
          <p:nvPr/>
        </p:nvCxnSpPr>
        <p:spPr>
          <a:xfrm flipH="1">
            <a:off x="9356651" y="3221665"/>
            <a:ext cx="4678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Rectángulo 60">
            <a:extLst>
              <a:ext uri="{FF2B5EF4-FFF2-40B4-BE49-F238E27FC236}">
                <a16:creationId xmlns:a16="http://schemas.microsoft.com/office/drawing/2014/main" id="{94ACFF70-61F7-A2AB-4A5F-1D5F386DC255}"/>
              </a:ext>
            </a:extLst>
          </p:cNvPr>
          <p:cNvSpPr/>
          <p:nvPr/>
        </p:nvSpPr>
        <p:spPr>
          <a:xfrm>
            <a:off x="9170824" y="3010321"/>
            <a:ext cx="170121" cy="48909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2" name="Rectángulo 61">
            <a:extLst>
              <a:ext uri="{FF2B5EF4-FFF2-40B4-BE49-F238E27FC236}">
                <a16:creationId xmlns:a16="http://schemas.microsoft.com/office/drawing/2014/main" id="{097A8BE7-3A14-F6CA-5B10-7D2C048EFBA7}"/>
              </a:ext>
            </a:extLst>
          </p:cNvPr>
          <p:cNvSpPr/>
          <p:nvPr/>
        </p:nvSpPr>
        <p:spPr>
          <a:xfrm>
            <a:off x="9149559" y="5790080"/>
            <a:ext cx="170121" cy="48909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63" name="Conector recto 62">
            <a:extLst>
              <a:ext uri="{FF2B5EF4-FFF2-40B4-BE49-F238E27FC236}">
                <a16:creationId xmlns:a16="http://schemas.microsoft.com/office/drawing/2014/main" id="{301CBCBA-2261-8B54-C2D7-3192CE481E73}"/>
              </a:ext>
            </a:extLst>
          </p:cNvPr>
          <p:cNvCxnSpPr/>
          <p:nvPr/>
        </p:nvCxnSpPr>
        <p:spPr>
          <a:xfrm>
            <a:off x="9234620" y="5465135"/>
            <a:ext cx="58986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Conector recto 63">
            <a:extLst>
              <a:ext uri="{FF2B5EF4-FFF2-40B4-BE49-F238E27FC236}">
                <a16:creationId xmlns:a16="http://schemas.microsoft.com/office/drawing/2014/main" id="{F4E55681-B83B-B832-F607-56724A7BA280}"/>
              </a:ext>
            </a:extLst>
          </p:cNvPr>
          <p:cNvCxnSpPr>
            <a:cxnSpLocks/>
          </p:cNvCxnSpPr>
          <p:nvPr/>
        </p:nvCxnSpPr>
        <p:spPr>
          <a:xfrm>
            <a:off x="9845749" y="5471103"/>
            <a:ext cx="0" cy="56352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Conector recto de flecha 64">
            <a:extLst>
              <a:ext uri="{FF2B5EF4-FFF2-40B4-BE49-F238E27FC236}">
                <a16:creationId xmlns:a16="http://schemas.microsoft.com/office/drawing/2014/main" id="{399B638A-E64B-BCC3-5E8C-EC6719548560}"/>
              </a:ext>
            </a:extLst>
          </p:cNvPr>
          <p:cNvCxnSpPr>
            <a:cxnSpLocks/>
            <a:endCxn id="62" idx="3"/>
          </p:cNvCxnSpPr>
          <p:nvPr/>
        </p:nvCxnSpPr>
        <p:spPr>
          <a:xfrm flipH="1">
            <a:off x="9319680" y="6034628"/>
            <a:ext cx="52606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Rectángulo 66">
            <a:extLst>
              <a:ext uri="{FF2B5EF4-FFF2-40B4-BE49-F238E27FC236}">
                <a16:creationId xmlns:a16="http://schemas.microsoft.com/office/drawing/2014/main" id="{7B314388-A636-9111-DDCF-B59721376C6F}"/>
              </a:ext>
            </a:extLst>
          </p:cNvPr>
          <p:cNvSpPr/>
          <p:nvPr/>
        </p:nvSpPr>
        <p:spPr>
          <a:xfrm>
            <a:off x="2530548" y="4083430"/>
            <a:ext cx="170121" cy="48909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68" name="Conector recto 67">
            <a:extLst>
              <a:ext uri="{FF2B5EF4-FFF2-40B4-BE49-F238E27FC236}">
                <a16:creationId xmlns:a16="http://schemas.microsoft.com/office/drawing/2014/main" id="{D40CD492-09E4-B40B-151E-758F70728E01}"/>
              </a:ext>
            </a:extLst>
          </p:cNvPr>
          <p:cNvCxnSpPr/>
          <p:nvPr/>
        </p:nvCxnSpPr>
        <p:spPr>
          <a:xfrm>
            <a:off x="2700669" y="3852530"/>
            <a:ext cx="58986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Conector recto 68">
            <a:extLst>
              <a:ext uri="{FF2B5EF4-FFF2-40B4-BE49-F238E27FC236}">
                <a16:creationId xmlns:a16="http://schemas.microsoft.com/office/drawing/2014/main" id="{847CF04C-4A18-5D1D-56B2-1ACF609DCF9D}"/>
              </a:ext>
            </a:extLst>
          </p:cNvPr>
          <p:cNvCxnSpPr>
            <a:cxnSpLocks/>
          </p:cNvCxnSpPr>
          <p:nvPr/>
        </p:nvCxnSpPr>
        <p:spPr>
          <a:xfrm>
            <a:off x="3304710" y="3852530"/>
            <a:ext cx="0" cy="56352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Conector recto de flecha 69">
            <a:extLst>
              <a:ext uri="{FF2B5EF4-FFF2-40B4-BE49-F238E27FC236}">
                <a16:creationId xmlns:a16="http://schemas.microsoft.com/office/drawing/2014/main" id="{8EBAA3DA-032B-5729-9146-BFE63E0B40C9}"/>
              </a:ext>
            </a:extLst>
          </p:cNvPr>
          <p:cNvCxnSpPr>
            <a:cxnSpLocks/>
          </p:cNvCxnSpPr>
          <p:nvPr/>
        </p:nvCxnSpPr>
        <p:spPr>
          <a:xfrm flipH="1">
            <a:off x="2700669" y="4416055"/>
            <a:ext cx="5898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Conector recto de flecha 72">
            <a:extLst>
              <a:ext uri="{FF2B5EF4-FFF2-40B4-BE49-F238E27FC236}">
                <a16:creationId xmlns:a16="http://schemas.microsoft.com/office/drawing/2014/main" id="{76B3FC99-A4F1-13EB-B5DD-E131D11835B6}"/>
              </a:ext>
            </a:extLst>
          </p:cNvPr>
          <p:cNvCxnSpPr/>
          <p:nvPr/>
        </p:nvCxnSpPr>
        <p:spPr>
          <a:xfrm flipH="1">
            <a:off x="5651752" y="3615070"/>
            <a:ext cx="341274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Conector recto de flecha 74">
            <a:extLst>
              <a:ext uri="{FF2B5EF4-FFF2-40B4-BE49-F238E27FC236}">
                <a16:creationId xmlns:a16="http://schemas.microsoft.com/office/drawing/2014/main" id="{4B27BBF7-DC34-DACD-0E1F-470FE9885654}"/>
              </a:ext>
            </a:extLst>
          </p:cNvPr>
          <p:cNvCxnSpPr/>
          <p:nvPr/>
        </p:nvCxnSpPr>
        <p:spPr>
          <a:xfrm flipH="1">
            <a:off x="2700669" y="3721395"/>
            <a:ext cx="27809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Conector recto de flecha 76">
            <a:extLst>
              <a:ext uri="{FF2B5EF4-FFF2-40B4-BE49-F238E27FC236}">
                <a16:creationId xmlns:a16="http://schemas.microsoft.com/office/drawing/2014/main" id="{FD6B0094-8BA9-A80C-89DC-4381F30CE0B1}"/>
              </a:ext>
            </a:extLst>
          </p:cNvPr>
          <p:cNvCxnSpPr/>
          <p:nvPr/>
        </p:nvCxnSpPr>
        <p:spPr>
          <a:xfrm>
            <a:off x="2700669" y="5103628"/>
            <a:ext cx="27809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Conector recto de flecha 78">
            <a:extLst>
              <a:ext uri="{FF2B5EF4-FFF2-40B4-BE49-F238E27FC236}">
                <a16:creationId xmlns:a16="http://schemas.microsoft.com/office/drawing/2014/main" id="{70CA20C8-F42E-7B34-D4C4-2C3A6A9C5AE8}"/>
              </a:ext>
            </a:extLst>
          </p:cNvPr>
          <p:cNvCxnSpPr/>
          <p:nvPr/>
        </p:nvCxnSpPr>
        <p:spPr>
          <a:xfrm>
            <a:off x="5651752" y="5273749"/>
            <a:ext cx="341274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Conector recto 83">
            <a:extLst>
              <a:ext uri="{FF2B5EF4-FFF2-40B4-BE49-F238E27FC236}">
                <a16:creationId xmlns:a16="http://schemas.microsoft.com/office/drawing/2014/main" id="{6761ADBB-B0DF-A033-3AE5-29DA44407F2B}"/>
              </a:ext>
            </a:extLst>
          </p:cNvPr>
          <p:cNvCxnSpPr>
            <a:cxnSpLocks/>
            <a:endCxn id="15" idx="0"/>
          </p:cNvCxnSpPr>
          <p:nvPr/>
        </p:nvCxnSpPr>
        <p:spPr>
          <a:xfrm>
            <a:off x="5566692" y="1648046"/>
            <a:ext cx="0" cy="657915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8" name="Conector recto 87">
            <a:extLst>
              <a:ext uri="{FF2B5EF4-FFF2-40B4-BE49-F238E27FC236}">
                <a16:creationId xmlns:a16="http://schemas.microsoft.com/office/drawing/2014/main" id="{7BE41BBA-1492-9ACF-0F1E-43818D89048B}"/>
              </a:ext>
            </a:extLst>
          </p:cNvPr>
          <p:cNvCxnSpPr>
            <a:cxnSpLocks/>
            <a:stCxn id="13" idx="2"/>
            <a:endCxn id="16" idx="0"/>
          </p:cNvCxnSpPr>
          <p:nvPr/>
        </p:nvCxnSpPr>
        <p:spPr>
          <a:xfrm>
            <a:off x="9149560" y="1648046"/>
            <a:ext cx="0" cy="65791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3" name="Conector recto 92">
            <a:extLst>
              <a:ext uri="{FF2B5EF4-FFF2-40B4-BE49-F238E27FC236}">
                <a16:creationId xmlns:a16="http://schemas.microsoft.com/office/drawing/2014/main" id="{6BB4B332-8FC7-A25A-4F7B-814512B4148A}"/>
              </a:ext>
            </a:extLst>
          </p:cNvPr>
          <p:cNvCxnSpPr>
            <a:cxnSpLocks/>
            <a:stCxn id="11" idx="2"/>
            <a:endCxn id="14" idx="0"/>
          </p:cNvCxnSpPr>
          <p:nvPr/>
        </p:nvCxnSpPr>
        <p:spPr>
          <a:xfrm>
            <a:off x="2600908" y="1656028"/>
            <a:ext cx="14702" cy="1267925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7" name="Conector recto 96">
            <a:extLst>
              <a:ext uri="{FF2B5EF4-FFF2-40B4-BE49-F238E27FC236}">
                <a16:creationId xmlns:a16="http://schemas.microsoft.com/office/drawing/2014/main" id="{FB164069-98A5-783F-FA99-4CDF94B03B66}"/>
              </a:ext>
            </a:extLst>
          </p:cNvPr>
          <p:cNvCxnSpPr>
            <a:cxnSpLocks/>
          </p:cNvCxnSpPr>
          <p:nvPr/>
        </p:nvCxnSpPr>
        <p:spPr>
          <a:xfrm>
            <a:off x="2607470" y="5465135"/>
            <a:ext cx="8138" cy="3620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9" name="Conector recto 98">
            <a:extLst>
              <a:ext uri="{FF2B5EF4-FFF2-40B4-BE49-F238E27FC236}">
                <a16:creationId xmlns:a16="http://schemas.microsoft.com/office/drawing/2014/main" id="{D05B14FB-9D2B-EBD6-6620-C2366DA7F13C}"/>
              </a:ext>
            </a:extLst>
          </p:cNvPr>
          <p:cNvCxnSpPr>
            <a:cxnSpLocks/>
            <a:stCxn id="15" idx="2"/>
          </p:cNvCxnSpPr>
          <p:nvPr/>
        </p:nvCxnSpPr>
        <p:spPr>
          <a:xfrm flipH="1">
            <a:off x="5566691" y="5872839"/>
            <a:ext cx="1" cy="394583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1" name="Conector recto 100">
            <a:extLst>
              <a:ext uri="{FF2B5EF4-FFF2-40B4-BE49-F238E27FC236}">
                <a16:creationId xmlns:a16="http://schemas.microsoft.com/office/drawing/2014/main" id="{B81D9EE7-D8D6-9C61-87FC-34177BC2BA3A}"/>
              </a:ext>
            </a:extLst>
          </p:cNvPr>
          <p:cNvCxnSpPr>
            <a:cxnSpLocks/>
          </p:cNvCxnSpPr>
          <p:nvPr/>
        </p:nvCxnSpPr>
        <p:spPr>
          <a:xfrm>
            <a:off x="9149559" y="6116371"/>
            <a:ext cx="8138" cy="3620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09" name="CuadroTexto 108">
            <a:extLst>
              <a:ext uri="{FF2B5EF4-FFF2-40B4-BE49-F238E27FC236}">
                <a16:creationId xmlns:a16="http://schemas.microsoft.com/office/drawing/2014/main" id="{D6AD8F27-44E0-2305-EA84-19602FA6D132}"/>
              </a:ext>
            </a:extLst>
          </p:cNvPr>
          <p:cNvSpPr txBox="1"/>
          <p:nvPr/>
        </p:nvSpPr>
        <p:spPr>
          <a:xfrm>
            <a:off x="6034222" y="2853087"/>
            <a:ext cx="26478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err="1"/>
              <a:t>Challenge</a:t>
            </a:r>
            <a:r>
              <a:rPr lang="es-MX" dirty="0"/>
              <a:t>, </a:t>
            </a:r>
            <a:r>
              <a:rPr lang="es-MX" dirty="0" err="1"/>
              <a:t>info</a:t>
            </a:r>
            <a:r>
              <a:rPr lang="es-MX" dirty="0"/>
              <a:t> usuario,</a:t>
            </a:r>
          </a:p>
          <a:p>
            <a:r>
              <a:rPr lang="es-MX" dirty="0"/>
              <a:t> </a:t>
            </a:r>
            <a:r>
              <a:rPr lang="es-MX" dirty="0" err="1"/>
              <a:t>info</a:t>
            </a:r>
            <a:r>
              <a:rPr lang="es-MX" dirty="0"/>
              <a:t> </a:t>
            </a:r>
            <a:r>
              <a:rPr lang="es-MX" dirty="0" err="1"/>
              <a:t>organizacion</a:t>
            </a:r>
            <a:endParaRPr lang="es-ES" dirty="0"/>
          </a:p>
        </p:txBody>
      </p:sp>
      <p:sp>
        <p:nvSpPr>
          <p:cNvPr id="110" name="CuadroTexto 109">
            <a:extLst>
              <a:ext uri="{FF2B5EF4-FFF2-40B4-BE49-F238E27FC236}">
                <a16:creationId xmlns:a16="http://schemas.microsoft.com/office/drawing/2014/main" id="{007C9DAE-D303-69C0-1FE6-998C6D9EDDEB}"/>
              </a:ext>
            </a:extLst>
          </p:cNvPr>
          <p:cNvSpPr txBox="1"/>
          <p:nvPr/>
        </p:nvSpPr>
        <p:spPr>
          <a:xfrm>
            <a:off x="3083140" y="2961270"/>
            <a:ext cx="21698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Id organización,</a:t>
            </a:r>
          </a:p>
          <a:p>
            <a:r>
              <a:rPr lang="es-MX" dirty="0"/>
              <a:t>Hash </a:t>
            </a:r>
            <a:r>
              <a:rPr lang="es-MX" dirty="0" err="1"/>
              <a:t>user</a:t>
            </a:r>
            <a:r>
              <a:rPr lang="es-MX" dirty="0"/>
              <a:t> </a:t>
            </a:r>
            <a:r>
              <a:rPr lang="es-MX" dirty="0" err="1"/>
              <a:t>info</a:t>
            </a:r>
            <a:endParaRPr lang="es-ES" dirty="0"/>
          </a:p>
        </p:txBody>
      </p:sp>
      <p:sp>
        <p:nvSpPr>
          <p:cNvPr id="111" name="CuadroTexto 110">
            <a:extLst>
              <a:ext uri="{FF2B5EF4-FFF2-40B4-BE49-F238E27FC236}">
                <a16:creationId xmlns:a16="http://schemas.microsoft.com/office/drawing/2014/main" id="{23D230B4-5CEA-0FFD-3FD7-91E64D1F8261}"/>
              </a:ext>
            </a:extLst>
          </p:cNvPr>
          <p:cNvSpPr txBox="1"/>
          <p:nvPr/>
        </p:nvSpPr>
        <p:spPr>
          <a:xfrm>
            <a:off x="261719" y="3535813"/>
            <a:ext cx="25881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Verificación usuario nuevo par de llave </a:t>
            </a:r>
            <a:r>
              <a:rPr lang="es-MX" dirty="0" err="1"/>
              <a:t>public-private</a:t>
            </a:r>
            <a:endParaRPr lang="es-ES" dirty="0"/>
          </a:p>
        </p:txBody>
      </p:sp>
      <p:sp>
        <p:nvSpPr>
          <p:cNvPr id="112" name="CuadroTexto 111">
            <a:extLst>
              <a:ext uri="{FF2B5EF4-FFF2-40B4-BE49-F238E27FC236}">
                <a16:creationId xmlns:a16="http://schemas.microsoft.com/office/drawing/2014/main" id="{CF62088B-25C5-1174-34FF-A572A1F879F2}"/>
              </a:ext>
            </a:extLst>
          </p:cNvPr>
          <p:cNvSpPr txBox="1"/>
          <p:nvPr/>
        </p:nvSpPr>
        <p:spPr>
          <a:xfrm>
            <a:off x="3090712" y="4485493"/>
            <a:ext cx="24759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Nueva llave publica,</a:t>
            </a:r>
          </a:p>
          <a:p>
            <a:r>
              <a:rPr lang="es-MX" dirty="0"/>
              <a:t>Id credencial</a:t>
            </a:r>
            <a:endParaRPr lang="es-ES" dirty="0"/>
          </a:p>
        </p:txBody>
      </p:sp>
      <p:sp>
        <p:nvSpPr>
          <p:cNvPr id="113" name="CuadroTexto 112">
            <a:extLst>
              <a:ext uri="{FF2B5EF4-FFF2-40B4-BE49-F238E27FC236}">
                <a16:creationId xmlns:a16="http://schemas.microsoft.com/office/drawing/2014/main" id="{8479A5D8-0A01-9174-A67D-0F8C04DE81C2}"/>
              </a:ext>
            </a:extLst>
          </p:cNvPr>
          <p:cNvSpPr txBox="1"/>
          <p:nvPr/>
        </p:nvSpPr>
        <p:spPr>
          <a:xfrm>
            <a:off x="6255791" y="4731489"/>
            <a:ext cx="2261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Enviar llave pública</a:t>
            </a:r>
            <a:endParaRPr lang="es-ES" dirty="0"/>
          </a:p>
        </p:txBody>
      </p:sp>
      <p:sp>
        <p:nvSpPr>
          <p:cNvPr id="114" name="CuadroTexto 113">
            <a:extLst>
              <a:ext uri="{FF2B5EF4-FFF2-40B4-BE49-F238E27FC236}">
                <a16:creationId xmlns:a16="http://schemas.microsoft.com/office/drawing/2014/main" id="{00AF118B-5F41-E81B-2458-5CAC8E604EE7}"/>
              </a:ext>
            </a:extLst>
          </p:cNvPr>
          <p:cNvSpPr txBox="1"/>
          <p:nvPr/>
        </p:nvSpPr>
        <p:spPr>
          <a:xfrm>
            <a:off x="10095008" y="5388297"/>
            <a:ext cx="19030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Validación y </a:t>
            </a:r>
          </a:p>
          <a:p>
            <a:r>
              <a:rPr lang="es-MX" dirty="0"/>
              <a:t>almacenamiento</a:t>
            </a:r>
            <a:endParaRPr lang="es-ES" dirty="0"/>
          </a:p>
        </p:txBody>
      </p:sp>
      <p:sp>
        <p:nvSpPr>
          <p:cNvPr id="115" name="CuadroTexto 114">
            <a:extLst>
              <a:ext uri="{FF2B5EF4-FFF2-40B4-BE49-F238E27FC236}">
                <a16:creationId xmlns:a16="http://schemas.microsoft.com/office/drawing/2014/main" id="{3DB375D6-9C7F-1793-87A6-289BE4F3BED3}"/>
              </a:ext>
            </a:extLst>
          </p:cNvPr>
          <p:cNvSpPr txBox="1"/>
          <p:nvPr/>
        </p:nvSpPr>
        <p:spPr>
          <a:xfrm>
            <a:off x="9994605" y="2499605"/>
            <a:ext cx="18614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Chequea que el </a:t>
            </a:r>
          </a:p>
          <a:p>
            <a:r>
              <a:rPr lang="es-MX" dirty="0"/>
              <a:t>usuario no este</a:t>
            </a:r>
          </a:p>
          <a:p>
            <a:r>
              <a:rPr lang="es-MX" dirty="0"/>
              <a:t> registrado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782398013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WJBX9473">
            <a:hlinkClick r:id="" action="ppaction://media"/>
            <a:extLst>
              <a:ext uri="{FF2B5EF4-FFF2-40B4-BE49-F238E27FC236}">
                <a16:creationId xmlns:a16="http://schemas.microsoft.com/office/drawing/2014/main" id="{A209295F-984D-BA8E-CB48-60181AF10A88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235669" y="98195"/>
            <a:ext cx="3460859" cy="6154037"/>
          </a:xfrm>
        </p:spPr>
      </p:pic>
    </p:spTree>
    <p:extLst>
      <p:ext uri="{BB962C8B-B14F-4D97-AF65-F5344CB8AC3E}">
        <p14:creationId xmlns:p14="http://schemas.microsoft.com/office/powerpoint/2010/main" val="56474187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468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TTL1411">
            <a:hlinkClick r:id="" action="ppaction://media"/>
            <a:extLst>
              <a:ext uri="{FF2B5EF4-FFF2-40B4-BE49-F238E27FC236}">
                <a16:creationId xmlns:a16="http://schemas.microsoft.com/office/drawing/2014/main" id="{4377B7E2-4352-EA9E-B744-397D6EE72E5B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19449" y="92352"/>
            <a:ext cx="2834673" cy="6138860"/>
          </a:xfrm>
        </p:spPr>
      </p:pic>
    </p:spTree>
    <p:extLst>
      <p:ext uri="{BB962C8B-B14F-4D97-AF65-F5344CB8AC3E}">
        <p14:creationId xmlns:p14="http://schemas.microsoft.com/office/powerpoint/2010/main" val="299974047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17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n">
            <a:hlinkClick r:id="" action="ppaction://media"/>
            <a:extLst>
              <a:ext uri="{FF2B5EF4-FFF2-40B4-BE49-F238E27FC236}">
                <a16:creationId xmlns:a16="http://schemas.microsoft.com/office/drawing/2014/main" id="{B517A447-1D4F-AEF9-0F32-E60626D3F12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93683" y="159154"/>
            <a:ext cx="10613346" cy="5969550"/>
          </a:xfrm>
        </p:spPr>
      </p:pic>
    </p:spTree>
    <p:extLst>
      <p:ext uri="{BB962C8B-B14F-4D97-AF65-F5344CB8AC3E}">
        <p14:creationId xmlns:p14="http://schemas.microsoft.com/office/powerpoint/2010/main" val="169187005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9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F14939-D50A-7ADE-AD45-4C12F3213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701048" cy="1320800"/>
          </a:xfrm>
        </p:spPr>
        <p:txBody>
          <a:bodyPr/>
          <a:lstStyle/>
          <a:p>
            <a:r>
              <a:rPr lang="es-MX" dirty="0"/>
              <a:t>DISPOSITIVO SIN COMPROBACIÓN BIOMETRICA</a:t>
            </a:r>
            <a:endParaRPr lang="es-E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555F47D-D27E-BEDC-4377-62DFEE834E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1" y="642663"/>
            <a:ext cx="3049314" cy="6098628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BA82D3DA-9AEC-E8BF-B9E5-377DE45B23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1936" y="654269"/>
            <a:ext cx="3049315" cy="609863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333F97BE-65BF-F65D-8120-CEE0453339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7962" y="1546117"/>
            <a:ext cx="3236201" cy="4314934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CD748C74-250B-61A9-62F0-A5168ED62D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1664" y="654269"/>
            <a:ext cx="2924722" cy="5849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332741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05A172-139E-E65F-4C94-8DA905FA75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3572"/>
            <a:ext cx="9911255" cy="743066"/>
          </a:xfrm>
        </p:spPr>
        <p:txBody>
          <a:bodyPr/>
          <a:lstStyle/>
          <a:p>
            <a:r>
              <a:rPr lang="es-MX" dirty="0"/>
              <a:t>DISPOSITIVO SIN COMPROBACIÓN BIOMETRICA</a:t>
            </a:r>
            <a:endParaRPr lang="es-E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005D8D2-7F87-2B56-2834-F8F70300C5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2000" y="1155260"/>
            <a:ext cx="3780440" cy="5040587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67A7A675-84EE-3E81-78E4-E128C01E93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9306" y="816638"/>
            <a:ext cx="2974646" cy="5949292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2696B69F-26D3-1DD8-39C7-AEC2EEB7C7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488" y="816638"/>
            <a:ext cx="2974646" cy="5949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250305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DBF27E-53D1-4FA8-6DB5-6A07C2A0BA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593" y="73572"/>
            <a:ext cx="9179409" cy="1856828"/>
          </a:xfrm>
        </p:spPr>
        <p:txBody>
          <a:bodyPr>
            <a:normAutofit/>
          </a:bodyPr>
          <a:lstStyle/>
          <a:p>
            <a:r>
              <a:rPr lang="es-MX" sz="4800" dirty="0"/>
              <a:t>MANEJO DE ERRORES</a:t>
            </a:r>
            <a:endParaRPr lang="es-ES" sz="4800" dirty="0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9FB512C8-081A-944B-BA21-31316C305A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7918" y="1062703"/>
            <a:ext cx="3010414" cy="5354523"/>
          </a:xfr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998545E5-8315-A3FB-1EF6-EC049ACA7E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8463" y="1062702"/>
            <a:ext cx="3010414" cy="5354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44670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A29DCE-381E-107A-626E-1F81758D4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 sz="5400" dirty="0"/>
              <a:t>UNGSNet</a:t>
            </a:r>
            <a:endParaRPr lang="es-ES" sz="5400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42F0BDB-1816-7E1D-F466-C3E25A953B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MX" sz="2400" dirty="0"/>
              <a:t>UNGSNet es un proyecto de ChatBot para compañías proveedoras de Internet y Telefonía</a:t>
            </a:r>
          </a:p>
          <a:p>
            <a:endParaRPr lang="es-MX" sz="2400" dirty="0"/>
          </a:p>
          <a:p>
            <a:r>
              <a:rPr lang="es-MX" sz="2400" dirty="0"/>
              <a:t>Responder consultas de clientes</a:t>
            </a:r>
          </a:p>
          <a:p>
            <a:r>
              <a:rPr lang="es-MX" sz="2400" dirty="0"/>
              <a:t>Brinda información de planes y servicios</a:t>
            </a:r>
          </a:p>
          <a:p>
            <a:r>
              <a:rPr lang="es-MX" sz="2400" dirty="0"/>
              <a:t>Resuelve problemas técnicos del servicio</a:t>
            </a:r>
          </a:p>
          <a:p>
            <a:endParaRPr lang="es-E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81A5DA5-2308-4653-4FF5-0A4A3DEC05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1021" y="2888596"/>
            <a:ext cx="2039005" cy="2039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730018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77EB5C38-6200-A5F9-D79F-E977044D98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952" y="25321"/>
            <a:ext cx="11108095" cy="6807357"/>
          </a:xfrm>
        </p:spPr>
      </p:pic>
    </p:spTree>
    <p:extLst>
      <p:ext uri="{BB962C8B-B14F-4D97-AF65-F5344CB8AC3E}">
        <p14:creationId xmlns:p14="http://schemas.microsoft.com/office/powerpoint/2010/main" val="3851870947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10E4A6-6189-425E-AFF9-CD7B9FAA1D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4016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s-MX" sz="7200" dirty="0"/>
              <a:t>MUCHAS GRACIAS</a:t>
            </a:r>
            <a:endParaRPr lang="es-ES" sz="7200" dirty="0"/>
          </a:p>
        </p:txBody>
      </p:sp>
    </p:spTree>
    <p:extLst>
      <p:ext uri="{BB962C8B-B14F-4D97-AF65-F5344CB8AC3E}">
        <p14:creationId xmlns:p14="http://schemas.microsoft.com/office/powerpoint/2010/main" val="1975736505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52CF3B2-1CA7-72A9-6005-466E6E9F3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498160"/>
            <a:ext cx="8596668" cy="1320800"/>
          </a:xfrm>
        </p:spPr>
        <p:txBody>
          <a:bodyPr>
            <a:normAutofit/>
          </a:bodyPr>
          <a:lstStyle/>
          <a:p>
            <a:r>
              <a:rPr lang="es-MX" sz="4800" dirty="0"/>
              <a:t>ALCANCE</a:t>
            </a:r>
            <a:endParaRPr lang="es-ES" sz="4800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8E46D33-1EA0-E07C-FF38-D55AB92A3D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562941"/>
            <a:ext cx="10515600" cy="1603375"/>
          </a:xfrm>
        </p:spPr>
        <p:txBody>
          <a:bodyPr>
            <a:normAutofit/>
          </a:bodyPr>
          <a:lstStyle/>
          <a:p>
            <a:r>
              <a:rPr lang="es-MX" sz="2400" dirty="0"/>
              <a:t>Centro de ayuda para el cliente</a:t>
            </a:r>
          </a:p>
          <a:p>
            <a:pPr lvl="1"/>
            <a:r>
              <a:rPr lang="es-MX" sz="2400" dirty="0"/>
              <a:t>Técnico y Administrativo</a:t>
            </a:r>
          </a:p>
          <a:p>
            <a:r>
              <a:rPr lang="es-MX" sz="2400" dirty="0"/>
              <a:t>Disponibilidad 24/7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0DC541E2-4500-2989-AFEA-FCBAA59456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889" y="3947107"/>
            <a:ext cx="2695903" cy="2695903"/>
          </a:xfrm>
          <a:prstGeom prst="rect">
            <a:avLst/>
          </a:prstGeo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12A3C3A3-9223-3109-01AD-19C02A9A5465}"/>
              </a:ext>
            </a:extLst>
          </p:cNvPr>
          <p:cNvSpPr txBox="1">
            <a:spLocks/>
          </p:cNvSpPr>
          <p:nvPr/>
        </p:nvSpPr>
        <p:spPr>
          <a:xfrm>
            <a:off x="677334" y="3648965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MX" sz="4800" dirty="0"/>
              <a:t>MEJORAS</a:t>
            </a:r>
            <a:endParaRPr lang="es-ES" sz="4800" dirty="0"/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7677786F-2A0D-ED8D-7527-D1985F35D761}"/>
              </a:ext>
            </a:extLst>
          </p:cNvPr>
          <p:cNvSpPr txBox="1">
            <a:spLocks/>
          </p:cNvSpPr>
          <p:nvPr/>
        </p:nvSpPr>
        <p:spPr>
          <a:xfrm>
            <a:off x="677334" y="4457727"/>
            <a:ext cx="10515600" cy="16033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sz="2400" dirty="0"/>
              <a:t>Huella digital</a:t>
            </a:r>
          </a:p>
          <a:p>
            <a:r>
              <a:rPr lang="es-MX" sz="2400" dirty="0"/>
              <a:t>Mejorar inteligencia artificial</a:t>
            </a:r>
          </a:p>
          <a:p>
            <a:r>
              <a:rPr lang="es-MX" sz="2400" dirty="0"/>
              <a:t>Contratación de servicios</a:t>
            </a:r>
          </a:p>
          <a:p>
            <a:r>
              <a:rPr lang="es-MX" sz="2400" dirty="0"/>
              <a:t>Reporte de Feedback</a:t>
            </a:r>
          </a:p>
        </p:txBody>
      </p:sp>
    </p:spTree>
    <p:extLst>
      <p:ext uri="{BB962C8B-B14F-4D97-AF65-F5344CB8AC3E}">
        <p14:creationId xmlns:p14="http://schemas.microsoft.com/office/powerpoint/2010/main" val="3287787589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4DE4BF-FCD9-2D89-7436-AE4B608980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 sz="4800" dirty="0"/>
              <a:t>MEJORAS</a:t>
            </a:r>
            <a:endParaRPr lang="es-ES" sz="4800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B905484-7D1D-78B0-45B0-3969477158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MX" sz="2400" dirty="0"/>
              <a:t>Contratación de servicios</a:t>
            </a:r>
          </a:p>
          <a:p>
            <a:pPr lvl="1"/>
            <a:r>
              <a:rPr lang="es-MX" sz="2400" dirty="0"/>
              <a:t>Distintos planes</a:t>
            </a:r>
          </a:p>
          <a:p>
            <a:pPr lvl="2"/>
            <a:r>
              <a:rPr lang="es-MX" sz="2200" dirty="0"/>
              <a:t>Plan Base</a:t>
            </a:r>
          </a:p>
          <a:p>
            <a:pPr lvl="2"/>
            <a:r>
              <a:rPr lang="es-MX" sz="2200" dirty="0"/>
              <a:t>Plan Premium</a:t>
            </a:r>
          </a:p>
          <a:p>
            <a:pPr lvl="2"/>
            <a:r>
              <a:rPr lang="es-MX" sz="2200" dirty="0"/>
              <a:t>Plan Exclusive</a:t>
            </a:r>
            <a:endParaRPr lang="es-ES" sz="220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85833E3-C539-4773-C77C-F2190149C6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0077" y="1411506"/>
            <a:ext cx="3683925" cy="368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68160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CCBDAFEC-1087-0BD0-3490-76F22D1EB0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1919" y="101896"/>
            <a:ext cx="9188161" cy="6654208"/>
          </a:xfrm>
        </p:spPr>
      </p:pic>
    </p:spTree>
    <p:extLst>
      <p:ext uri="{BB962C8B-B14F-4D97-AF65-F5344CB8AC3E}">
        <p14:creationId xmlns:p14="http://schemas.microsoft.com/office/powerpoint/2010/main" val="2629259897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EA01EF56-EDAC-670C-3360-BA785E59D2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8525" y="83195"/>
            <a:ext cx="9554949" cy="6691610"/>
          </a:xfrm>
        </p:spPr>
      </p:pic>
    </p:spTree>
    <p:extLst>
      <p:ext uri="{BB962C8B-B14F-4D97-AF65-F5344CB8AC3E}">
        <p14:creationId xmlns:p14="http://schemas.microsoft.com/office/powerpoint/2010/main" val="1981714542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53F33D2D-B808-E1D4-504D-CF27BEE558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3480" y="98294"/>
            <a:ext cx="9365039" cy="6661411"/>
          </a:xfrm>
        </p:spPr>
      </p:pic>
    </p:spTree>
    <p:extLst>
      <p:ext uri="{BB962C8B-B14F-4D97-AF65-F5344CB8AC3E}">
        <p14:creationId xmlns:p14="http://schemas.microsoft.com/office/powerpoint/2010/main" val="2278152883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BD95F340-DA34-6AFE-36D3-41D46FA21F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0478" y="95150"/>
            <a:ext cx="9351044" cy="6667700"/>
          </a:xfrm>
        </p:spPr>
      </p:pic>
    </p:spTree>
    <p:extLst>
      <p:ext uri="{BB962C8B-B14F-4D97-AF65-F5344CB8AC3E}">
        <p14:creationId xmlns:p14="http://schemas.microsoft.com/office/powerpoint/2010/main" val="2753622188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9E7251-C6AD-D522-60CA-9B9B0B061F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 sz="4800" dirty="0"/>
              <a:t>MEJORAS</a:t>
            </a:r>
            <a:endParaRPr lang="es-ES" sz="4800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70774A5-BAC5-16E6-43DB-F93B48CDEC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sz="2400" dirty="0"/>
              <a:t>Inteligencia Artificial</a:t>
            </a:r>
          </a:p>
          <a:p>
            <a:pPr lvl="1"/>
            <a:r>
              <a:rPr lang="es-MX" sz="2200" dirty="0"/>
              <a:t>Data</a:t>
            </a:r>
          </a:p>
          <a:p>
            <a:pPr lvl="1"/>
            <a:r>
              <a:rPr lang="es-MX" sz="2200" dirty="0"/>
              <a:t>Lógica</a:t>
            </a:r>
          </a:p>
          <a:p>
            <a:endParaRPr lang="es-ES" dirty="0"/>
          </a:p>
        </p:txBody>
      </p:sp>
      <p:pic>
        <p:nvPicPr>
          <p:cNvPr id="21" name="Imagen 20">
            <a:extLst>
              <a:ext uri="{FF2B5EF4-FFF2-40B4-BE49-F238E27FC236}">
                <a16:creationId xmlns:a16="http://schemas.microsoft.com/office/drawing/2014/main" id="{A5E2D6A0-96A1-1CD4-7BA6-9B09AC8E51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5366" y="1048653"/>
            <a:ext cx="4760693" cy="4760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816503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Faceta">
  <a:themeElements>
    <a:clrScheme name="Faceta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a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a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834</TotalTime>
  <Words>194</Words>
  <Application>Microsoft Office PowerPoint</Application>
  <PresentationFormat>Panorámica</PresentationFormat>
  <Paragraphs>66</Paragraphs>
  <Slides>21</Slides>
  <Notes>0</Notes>
  <HiddenSlides>0</HiddenSlides>
  <MMClips>3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21</vt:i4>
      </vt:variant>
    </vt:vector>
  </HeadingPairs>
  <TitlesOfParts>
    <vt:vector size="25" baseType="lpstr">
      <vt:lpstr>Arial</vt:lpstr>
      <vt:lpstr>Trebuchet MS</vt:lpstr>
      <vt:lpstr>Wingdings 3</vt:lpstr>
      <vt:lpstr>Faceta</vt:lpstr>
      <vt:lpstr>UNGSNet</vt:lpstr>
      <vt:lpstr>UNGSNet</vt:lpstr>
      <vt:lpstr>ALCANCE</vt:lpstr>
      <vt:lpstr>MEJORAS</vt:lpstr>
      <vt:lpstr>Presentación de PowerPoint</vt:lpstr>
      <vt:lpstr>Presentación de PowerPoint</vt:lpstr>
      <vt:lpstr>Presentación de PowerPoint</vt:lpstr>
      <vt:lpstr>Presentación de PowerPoint</vt:lpstr>
      <vt:lpstr>MEJORAS</vt:lpstr>
      <vt:lpstr>COMO PENSAMOS LA AUTENTICACIÓN?</vt:lpstr>
      <vt:lpstr>MEJORAS</vt:lpstr>
      <vt:lpstr>COMO SE LOGRO?</vt:lpstr>
      <vt:lpstr>Presentación de PowerPoint</vt:lpstr>
      <vt:lpstr>Presentación de PowerPoint</vt:lpstr>
      <vt:lpstr>Presentación de PowerPoint</vt:lpstr>
      <vt:lpstr>Presentación de PowerPoint</vt:lpstr>
      <vt:lpstr>DISPOSITIVO SIN COMPROBACIÓN BIOMETRICA</vt:lpstr>
      <vt:lpstr>DISPOSITIVO SIN COMPROBACIÓN BIOMETRICA</vt:lpstr>
      <vt:lpstr>MANEJO DE ERRORES</vt:lpstr>
      <vt:lpstr>Presentación de PowerPoint</vt:lpstr>
      <vt:lpstr>MUCHAS GRACIAS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UNGSNet</dc:title>
  <dc:creator>Flavio Martin Ybarra Ybarra</dc:creator>
  <cp:lastModifiedBy>Flavio Martin Ybarra Ybarra</cp:lastModifiedBy>
  <cp:revision>31</cp:revision>
  <dcterms:created xsi:type="dcterms:W3CDTF">2024-03-26T16:14:13Z</dcterms:created>
  <dcterms:modified xsi:type="dcterms:W3CDTF">2024-04-10T13:47:46Z</dcterms:modified>
</cp:coreProperties>
</file>